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0" r:id="rId15"/>
    <p:sldId id="261" r:id="rId16"/>
    <p:sldId id="273" r:id="rId17"/>
    <p:sldId id="274" r:id="rId18"/>
    <p:sldId id="275" r:id="rId19"/>
    <p:sldId id="262" r:id="rId20"/>
    <p:sldId id="26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0C95-870B-4360-ADE5-D0689FE81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ED11-2904-41D6-A290-4957FCA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3D9E-58D7-46BF-9383-FD67885B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C9121-DD3C-4E54-941D-1B9CCE24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7EEA0-8446-4618-A0D0-38879B39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F0B8-C62B-4CE1-A44B-AE56C649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756C5-73D5-4319-AB16-D16B3B5C4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B208A-C2C1-4C9A-A03E-AAF2B216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39099-0196-4754-9A36-33AFE126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8217-D455-4140-8D7C-4282FE40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3A9F8-6654-49B2-8B5A-90CCC7846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BD2B2-B887-46AA-AFF8-9F8DBCC4A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10746-53C5-4859-ABF8-B233B43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DA636-27E1-47A4-AC43-6996F26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CBC3-794C-4A63-812B-36F116F1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3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A782-DD18-430B-9B0A-4768E618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F940F-3ABE-4AB8-8594-207175B8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B9AB7-4A23-422D-831B-80CC14B4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736D9-3EAE-40A5-858B-BA9C70A5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F61E-3E7E-4935-B978-9632C059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7469-535A-4584-8F97-B9CB4BDCA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6AC6-C37E-44D8-BB76-8F383F8C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1A59-F632-4E48-9236-088B5F64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6137-0B78-46A0-90DF-DFE3E015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3F19-6ECB-4B4F-8556-C6B7EE20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6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FBFA-0EDD-418B-9817-60549ADF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3289-5C5A-445B-BD04-E2D2DFFE3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E17FE-FC72-404D-9CBD-CA3830979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9C43A-5FD2-4438-9001-3FD20259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8F81E-4B52-4BE6-AB36-F7967628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C940E-9C45-482F-A92F-FE5912E5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4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2995-684A-4B31-A0FF-BE852989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E9537-1BD6-4185-B24B-911D955E7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1E529-6705-4912-BE33-6DE08A8A3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39212-6578-4312-9870-4C8A5101C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15448-BA25-4162-B48D-54C038C04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D44ED-25F9-4F77-9FD0-11BE44BB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428C0-F3DD-4BC8-A9E7-DD1346D0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CCF61-6721-4993-98A3-C4B94FD7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7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313-EC5D-4A99-9DAC-E9C79F34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58E09-7DB8-4AB5-A7B5-CA4A1E49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804DA-0B3E-40AA-810B-B3145FC9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93124-5960-4ADC-B301-6AF4B4F8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2B743-1147-4AA6-87BD-E81CAB0C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02756-8E00-4EB8-9545-51F808A1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02DA-A466-4279-B6A1-9EBC1A58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7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AA11-75D8-43AA-8BF4-A1DAE32A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91A5-3D6E-44E9-A0F3-D441C95FC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96F1B-36BF-4EF8-82DC-4A4C77259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56D63-483E-46F6-A35F-FAB07320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6C1B4-582E-4BB8-90FE-CE399715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438A7-9181-4C64-BF83-19573D78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E9FD-7519-4192-A24E-0222F47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9AAE80-1C3A-44E4-AA4F-CB0C578C2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29505-110D-4731-A9E8-7A0CCC5B3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C5A1A-D567-46BA-9465-07B9B308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D4F95-E7C9-465F-AD74-518AAC5B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1EBF9-8D4B-4C3B-B063-92338135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9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58E8A-B9D7-45F0-977E-8F040631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D37A7-1147-4C90-88F0-DBEEA4053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0CBF-01FA-4FF9-B7F8-59D2FC33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D3E2F-14EF-4ED5-9001-264D9097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0829-55EF-402F-8932-134B2FF95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976A-D141-4729-BFB0-70787B1FB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041119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E1114-1DBC-466E-9C44-C0837421A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Wanjun Gu</a:t>
            </a:r>
          </a:p>
        </p:txBody>
      </p:sp>
    </p:spTree>
    <p:extLst>
      <p:ext uri="{BB962C8B-B14F-4D97-AF65-F5344CB8AC3E}">
        <p14:creationId xmlns:p14="http://schemas.microsoft.com/office/powerpoint/2010/main" val="173897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6D052C7-A6E4-412D-BCAD-5921DF4A7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67E02DD-273A-4DDE-A196-096D208F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0526942-C87C-4017-82D3-7BBD5D6AE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2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DD2E119-D019-4ACE-A12F-6583EA8D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80CA3BB-8E11-4BAE-BE92-342CDB42C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27C20CB-0461-4830-A59F-048E3BDC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032CA3-16A1-4DEC-809F-A7B95C56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F26E779-6AFA-4005-90B5-68407E20B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C1117F8-91E0-490F-ADEB-CEB3CECF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D9CACB-CE03-46C7-B764-76507EB65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0E3019F-D911-400F-897E-969E2098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515D80-85FD-48D3-AB93-E41825D85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198B950-C186-45EC-AF46-89EE9636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7D80322-71A8-4207-A31D-B534F4732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7D27B07-5D5E-4296-AD3E-E7FEF9788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B6BB5E5-F9D5-4E96-BBD4-0AD17FACD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F28E67-0EA9-43D5-B21C-C2B7E470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DE482F0-AFD6-4965-B179-CDFB6B7DC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A8C1C9D-A161-420D-8FAA-7DC5EBC32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16A3276-06A6-432E-AB97-07A1E2DD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336B3AA-8E94-44F2-9C91-5D073AB2B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34F132-A1B8-4F0C-87B5-502E8279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20F438-44D9-4520-83CF-7494A3CEA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ED971CD-0F02-4C12-9ED5-064D42F2F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95E6055-B954-476E-B434-EFE0E2C3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7DB112E-EE06-47FB-93CE-9435771CC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936F097-F9A8-4E2E-B1A3-34F7ED691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933C119-25F0-4422-9E29-3170E947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B5F93CA-EDCF-4952-97FA-D3E58821F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0D23996-1A46-4A8A-9BC8-12C6C272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4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BE9705E-EF2C-4E6C-A7B1-28BD57A0D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5081DC8-0CB8-484A-BA21-6E998F9D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DF60298-A070-4C45-84C4-AF7709E69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9B32CC-FAD7-4A2D-80C4-E236EE61D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8AE9A1-93FB-47EE-A4DD-8944DD21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2DC38-F7CC-463F-8DCA-7B1DDE5FB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14D3EA-A2DC-4C38-8802-4023E820D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F6D0D5-CD88-4DBD-B1BF-F085512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3E7BA2-2068-4242-829B-0960C9AA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0236B4-0121-4ABA-8CBF-3DB7FFF22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DF1381-AB21-452C-923C-8573EC6E6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93DD1-6933-456D-8637-F270C0CF1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9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A6A044-864D-4A55-A49D-AD9B58DA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160F35C-6F1E-4E66-9499-8AAFE17A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2CE4E68-F67A-47A0-B951-5DB53711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0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AC0A74A-F3C7-4A76-B26D-825CD924E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6FE705E-B038-4CF1-ABCD-3678448FB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FBC1C76-93A9-4816-B618-EE5EF613C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D790D7-D30E-4901-B39F-B25D07DF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AA44B-C1C5-4763-A799-A5BA0A5A9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D2C14D-F9E3-4292-A573-4AD8C53CA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9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6B72C8-55B0-4FAE-A1CE-D5FBC6CBE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B3388D-146E-4D9A-A7A6-B828ED2AD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32C3AF-6BE8-43DC-B913-AF8E54846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8CB6FE4B-0ADA-4367-B082-412FF02DC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1266A-AD4E-434F-8811-BD7FBD04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1AA0535-936D-4D9E-8FCC-414D4C52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4DF81D4-3021-44B7-B5CD-22878D8C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7F1931-8D5F-4468-9361-A937789BB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233BC1-FEE2-4E64-B128-9ADCF46D4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9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4D8562-2D1D-4B0F-963F-B5635C924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22C5D-A32A-44C8-8597-C5EF3E4D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CC8A4-8DC1-47A7-AD9F-FCBF9C41D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9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6B8B464-AB6E-4023-95F0-298176753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03F41B-A046-4ECB-A8CC-972CE30E1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32B8750-3C00-4E11-8968-A20B6EFE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2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DF2D97-9640-4D04-A3C8-DC4E29FD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C0AAE9-EC88-4FC2-8B4F-CC2DBA81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F46456-CA71-4E70-AF88-D785785CA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4AD077-EE85-4287-B346-8EF774BE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F33545-E05B-4B80-8A03-C94D4B95B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10A80-FDCB-4E78-9FEB-8FDA01141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0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F73993-0004-4C86-A7D8-16D1487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CF93DE-112D-41BF-B95B-6BB9C43EC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3E6236-A3FE-4512-9F3D-537FCD82A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8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A51E4-7899-4C10-85E2-70146F11A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57315-0E84-41DC-B094-AC68D0C3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5E4B40-0F39-414C-A7C0-9C252D7ED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8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B06EF-9B47-4AA7-98B7-941296B09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FFD46-B2E2-4FA8-AFFE-BA2D94123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D19A2F-9F02-402B-975C-430981F95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9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5C9000-8EDE-4673-995F-BD490885E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7CFA9F-2B78-46F7-A8E0-474B3BFB7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01EEA-6A8B-45FA-AA73-3C1968264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6914A5E-6638-4132-A166-40A387A0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E8D13-5A2A-4334-939E-2B2775E3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76070-1267-4912-BA11-78371AC0E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2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B9D97-02A6-455F-A189-763CB8E44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0DEBA-C75F-42FB-BCCB-6B0072FE4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02AFBF7-1497-46ED-840A-9E60C1C13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9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0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508556-30E5-450E-8A9D-4E5239C8A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759AFAB-7AEF-470E-A8DF-F50EFE678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2F6C5C-EB2A-4DD4-81B6-EBEC39F03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1750F70-87F7-4AA7-86A6-2466722E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A3A69B-8072-4823-9F62-13B09F4BE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486FBB-9ACA-4983-AB88-0F653C6B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FC86F86-61CC-4EEA-AAE0-4DB16999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33464A-40A8-4004-90A5-1F7E78D05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8C4673-D34B-4FD5-8B65-38580A25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4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1FE33E2-E433-445B-BD5F-BC795F714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5F0F626-29EA-4205-AD7F-1AC8F5DA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EAA7B52-27AA-436C-B578-48E93D8A1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1D883C-1BAE-41AF-A946-378070A0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C594886-E195-4BCB-94D9-1E98F55FA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8C29FE3-2418-422B-9594-D511653F0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8AC319-E8DA-4643-BF3C-7798CD943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CF9B286-E78A-451D-9841-FF2FAC97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1F239C6-131B-424D-89A5-EE48D6B9E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</Words>
  <Application>Microsoft Office PowerPoint</Application>
  <PresentationFormat>Widescreen</PresentationFormat>
  <Paragraphs>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Presentation 041119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041119</dc:title>
  <dc:creator>Wanjun Gu</dc:creator>
  <cp:lastModifiedBy>Wanjun Gu</cp:lastModifiedBy>
  <cp:revision>2</cp:revision>
  <dcterms:created xsi:type="dcterms:W3CDTF">2019-04-11T20:09:32Z</dcterms:created>
  <dcterms:modified xsi:type="dcterms:W3CDTF">2019-04-11T21:16:12Z</dcterms:modified>
</cp:coreProperties>
</file>